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4" r:id="rId4"/>
    <p:sldMasterId id="2147483665" r:id="rId5"/>
  </p:sldMasterIdLst>
  <p:notesMasterIdLst>
    <p:notesMasterId r:id="rId6"/>
  </p:notesMasterIdLst>
  <p:sldIdLst>
    <p:sldId id="256" r:id="rId7"/>
  </p:sldIdLst>
  <p:sldSz cy="10287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65102cded9_2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365102cded9_2_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1pPr>
            <a:lvl2pPr lvl="1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2pPr>
            <a:lvl3pPr lvl="2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3pPr>
            <a:lvl4pPr lvl="3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4pPr>
            <a:lvl5pPr lvl="4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5pPr>
            <a:lvl6pPr lvl="5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6pPr>
            <a:lvl7pPr lvl="6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7pPr>
            <a:lvl8pPr lvl="7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8pPr>
            <a:lvl9pPr lvl="8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 algn="ctr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926371" y="1677293"/>
            <a:ext cx="4618196" cy="1933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68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840632" y="3644475"/>
            <a:ext cx="8574405" cy="47591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840628" y="9200728"/>
            <a:ext cx="2611755" cy="6005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51435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740664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ctrTitle"/>
          </p:nvPr>
        </p:nvSpPr>
        <p:spPr>
          <a:xfrm>
            <a:off x="771525" y="3188970"/>
            <a:ext cx="8743950" cy="21602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68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subTitle"/>
          </p:nvPr>
        </p:nvSpPr>
        <p:spPr>
          <a:xfrm>
            <a:off x="1543050" y="5760720"/>
            <a:ext cx="72009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840628" y="9200728"/>
            <a:ext cx="2611755" cy="6005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51435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740664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926371" y="1677293"/>
            <a:ext cx="4618196" cy="1933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68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514350" y="2366010"/>
            <a:ext cx="4474845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2" type="body"/>
          </p:nvPr>
        </p:nvSpPr>
        <p:spPr>
          <a:xfrm>
            <a:off x="5297805" y="2366010"/>
            <a:ext cx="4474845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840628" y="9200728"/>
            <a:ext cx="2611755" cy="6005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0" type="dt"/>
          </p:nvPr>
        </p:nvSpPr>
        <p:spPr>
          <a:xfrm>
            <a:off x="51435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740664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926371" y="1677293"/>
            <a:ext cx="4618196" cy="1933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68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840628" y="9200728"/>
            <a:ext cx="2611755" cy="6005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51435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740664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idx="11" type="ftr"/>
          </p:nvPr>
        </p:nvSpPr>
        <p:spPr>
          <a:xfrm>
            <a:off x="840628" y="9200728"/>
            <a:ext cx="2611755" cy="6005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51435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740664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1pPr>
            <a:lvl2pPr lvl="1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2pPr>
            <a:lvl3pPr lvl="2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3pPr>
            <a:lvl4pPr lvl="3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4pPr>
            <a:lvl5pPr lvl="4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5pPr>
            <a:lvl6pPr lvl="5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6pPr>
            <a:lvl7pPr lvl="6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7pPr>
            <a:lvl8pPr lvl="7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8pPr>
            <a:lvl9pPr lvl="8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  <a:defRPr sz="2550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50"/>
              <a:buChar char="●"/>
              <a:defRPr sz="2550">
                <a:solidFill>
                  <a:schemeClr val="dk2"/>
                </a:solidFill>
              </a:defRPr>
            </a:lvl1pPr>
            <a:lvl2pPr indent="-354541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2pPr>
            <a:lvl3pPr indent="-354541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3pPr>
            <a:lvl4pPr indent="-354541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4pPr>
            <a:lvl5pPr indent="-354541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5pPr>
            <a:lvl6pPr indent="-354541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6pPr>
            <a:lvl7pPr indent="-354541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7pPr>
            <a:lvl8pPr indent="-354541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8pPr>
            <a:lvl9pPr indent="-354541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16">
                <a:solidFill>
                  <a:schemeClr val="dk2"/>
                </a:solidFill>
              </a:defRPr>
            </a:lvl1pPr>
            <a:lvl2pPr lvl="1" algn="r">
              <a:buNone/>
              <a:defRPr sz="1416">
                <a:solidFill>
                  <a:schemeClr val="dk2"/>
                </a:solidFill>
              </a:defRPr>
            </a:lvl2pPr>
            <a:lvl3pPr lvl="2" algn="r">
              <a:buNone/>
              <a:defRPr sz="1416">
                <a:solidFill>
                  <a:schemeClr val="dk2"/>
                </a:solidFill>
              </a:defRPr>
            </a:lvl3pPr>
            <a:lvl4pPr lvl="3" algn="r">
              <a:buNone/>
              <a:defRPr sz="1416">
                <a:solidFill>
                  <a:schemeClr val="dk2"/>
                </a:solidFill>
              </a:defRPr>
            </a:lvl4pPr>
            <a:lvl5pPr lvl="4" algn="r">
              <a:buNone/>
              <a:defRPr sz="1416">
                <a:solidFill>
                  <a:schemeClr val="dk2"/>
                </a:solidFill>
              </a:defRPr>
            </a:lvl5pPr>
            <a:lvl6pPr lvl="5" algn="r">
              <a:buNone/>
              <a:defRPr sz="1416">
                <a:solidFill>
                  <a:schemeClr val="dk2"/>
                </a:solidFill>
              </a:defRPr>
            </a:lvl6pPr>
            <a:lvl7pPr lvl="6" algn="r">
              <a:buNone/>
              <a:defRPr sz="1416">
                <a:solidFill>
                  <a:schemeClr val="dk2"/>
                </a:solidFill>
              </a:defRPr>
            </a:lvl7pPr>
            <a:lvl8pPr lvl="7" algn="r">
              <a:buNone/>
              <a:defRPr sz="1416">
                <a:solidFill>
                  <a:schemeClr val="dk2"/>
                </a:solidFill>
              </a:defRPr>
            </a:lvl8pPr>
            <a:lvl9pPr lvl="8" algn="r">
              <a:buNone/>
              <a:defRPr sz="1416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926371" y="1677293"/>
            <a:ext cx="4618196" cy="1933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6800" u="none" cap="none" strike="noStrike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840632" y="3644475"/>
            <a:ext cx="8574405" cy="47591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840628" y="9200728"/>
            <a:ext cx="2611755" cy="6005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400">
                <a:solidFill>
                  <a:srgbClr val="FF5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51435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7406640" y="9566910"/>
            <a:ext cx="23660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1400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1400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1400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1400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1400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1400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1400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1400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14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1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/>
          <p:nvPr/>
        </p:nvSpPr>
        <p:spPr>
          <a:xfrm>
            <a:off x="0" y="0"/>
            <a:ext cx="10287000" cy="10278434"/>
          </a:xfrm>
          <a:custGeom>
            <a:rect b="b" l="l" r="r" t="t"/>
            <a:pathLst>
              <a:path extrusionOk="0" h="8141334" w="13716000">
                <a:moveTo>
                  <a:pt x="0" y="8141081"/>
                </a:moveTo>
                <a:lnTo>
                  <a:pt x="13716000" y="8141081"/>
                </a:lnTo>
                <a:lnTo>
                  <a:pt x="13716000" y="0"/>
                </a:lnTo>
                <a:lnTo>
                  <a:pt x="0" y="0"/>
                </a:lnTo>
                <a:lnTo>
                  <a:pt x="0" y="8141081"/>
                </a:lnTo>
                <a:close/>
              </a:path>
            </a:pathLst>
          </a:custGeom>
          <a:solidFill>
            <a:srgbClr val="6B073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pic>
        <p:nvPicPr>
          <p:cNvPr id="89" name="Google Shape;89;p19" title="iN_outubro_rosa2025_convite_1080x1080px_grafism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0000" y="-4275"/>
            <a:ext cx="5251574" cy="6143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65745" y="235534"/>
            <a:ext cx="4021257" cy="652765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9"/>
          <p:cNvSpPr/>
          <p:nvPr/>
        </p:nvSpPr>
        <p:spPr>
          <a:xfrm>
            <a:off x="0" y="6105810"/>
            <a:ext cx="10287000" cy="2655094"/>
          </a:xfrm>
          <a:custGeom>
            <a:rect b="b" l="l" r="r" t="t"/>
            <a:pathLst>
              <a:path extrusionOk="0" h="3540125" w="13716000">
                <a:moveTo>
                  <a:pt x="0" y="0"/>
                </a:moveTo>
                <a:lnTo>
                  <a:pt x="0" y="3539566"/>
                </a:lnTo>
                <a:lnTo>
                  <a:pt x="13716000" y="3539566"/>
                </a:lnTo>
                <a:lnTo>
                  <a:pt x="13716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51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92" name="Google Shape;92;p19"/>
          <p:cNvSpPr txBox="1"/>
          <p:nvPr>
            <p:ph type="title"/>
          </p:nvPr>
        </p:nvSpPr>
        <p:spPr>
          <a:xfrm>
            <a:off x="926371" y="1770529"/>
            <a:ext cx="4618200" cy="16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/>
              <a:t>GIRO PELA VIDA</a:t>
            </a:r>
            <a:endParaRPr b="1"/>
          </a:p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840625" y="9200725"/>
            <a:ext cx="28917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9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TE ESPERO!</a:t>
            </a:r>
            <a:endParaRPr/>
          </a:p>
        </p:txBody>
      </p:sp>
      <p:sp>
        <p:nvSpPr>
          <p:cNvPr id="94" name="Google Shape;94;p19"/>
          <p:cNvSpPr txBox="1"/>
          <p:nvPr/>
        </p:nvSpPr>
        <p:spPr>
          <a:xfrm>
            <a:off x="926357" y="499968"/>
            <a:ext cx="33603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OUTUBRO</a:t>
            </a:r>
            <a:r>
              <a:rPr lang="pt-BR" sz="2900">
                <a:solidFill>
                  <a:srgbClr val="FFFFFF"/>
                </a:solidFill>
              </a:rPr>
              <a:t> </a:t>
            </a:r>
            <a:r>
              <a:rPr lang="pt-BR" sz="2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ROSA</a:t>
            </a:r>
            <a:endParaRPr sz="2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941914" y="3660014"/>
            <a:ext cx="4532400" cy="9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SAIBA MAIS SOBRE 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b="1" lang="pt-BR">
                <a:latin typeface="Arial"/>
                <a:ea typeface="Arial"/>
                <a:cs typeface="Arial"/>
                <a:sym typeface="Arial"/>
              </a:rPr>
              <a:t>SAÚDE DAS MAMAS.</a:t>
            </a:r>
            <a:endParaRPr b="1" sz="3300"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856167" y="5397439"/>
            <a:ext cx="5034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rgbClr val="FF5197"/>
                </a:solidFill>
              </a:rPr>
              <a:t>RODA DE CONVERSA</a:t>
            </a:r>
            <a:endParaRPr b="1" sz="3300"/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856172" y="6442991"/>
            <a:ext cx="8574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800"/>
              </a:spcBef>
              <a:spcAft>
                <a:spcPts val="0"/>
              </a:spcAft>
              <a:buNone/>
            </a:pPr>
            <a:r>
              <a:rPr lang="pt-BR" sz="3300"/>
              <a:t>00 de agosto de 2025 - Das 00h às 00h</a:t>
            </a:r>
            <a:endParaRPr sz="3300"/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856347" y="7377884"/>
            <a:ext cx="8574300" cy="10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4200"/>
              </a:lnSpc>
              <a:spcBef>
                <a:spcPts val="3400"/>
              </a:spcBef>
              <a:spcAft>
                <a:spcPts val="0"/>
              </a:spcAft>
              <a:buNone/>
            </a:pPr>
            <a:r>
              <a:rPr lang="pt-BR" sz="3300"/>
              <a:t>Rua	Maria Augusta	de Freitas, 289 - Cangaíba - São Paulo - SP</a:t>
            </a:r>
            <a:endParaRPr sz="3300"/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88269" y="9184155"/>
            <a:ext cx="2450483" cy="70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